
<file path=[Content_Types].xml><?xml version="1.0" encoding="utf-8"?>
<Types xmlns="http://schemas.openxmlformats.org/package/2006/content-types">
  <Default Extension="png" ContentType="image/png"/>
  <Default Extension="tiff" ContentType="image/tiff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6858000" cy="1219263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384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61120" y="1143000"/>
            <a:ext cx="173576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376809" y="4601842"/>
            <a:ext cx="6104383" cy="159867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405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376809" y="6340464"/>
            <a:ext cx="6104383" cy="1690805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76809" y="768076"/>
            <a:ext cx="6104383" cy="1152113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76809" y="2304227"/>
            <a:ext cx="6104383" cy="8963291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76836" y="6771742"/>
            <a:ext cx="6104383" cy="11109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27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376833" y="8021545"/>
            <a:ext cx="6104383" cy="1916606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76809" y="768076"/>
            <a:ext cx="6104383" cy="1152113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76836" y="2304227"/>
            <a:ext cx="2971824" cy="8960882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509368" y="2304227"/>
            <a:ext cx="2971824" cy="8960882"/>
          </a:xfrm>
        </p:spPr>
        <p:txBody>
          <a:bodyPr>
            <a:noAutofit/>
          </a:bodyPr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76809" y="768076"/>
            <a:ext cx="6104383" cy="1152113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76836" y="2304227"/>
            <a:ext cx="2971824" cy="677405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76833" y="3180834"/>
            <a:ext cx="2971800" cy="8093657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3507609" y="2304227"/>
            <a:ext cx="2971824" cy="677405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3507609" y="3180834"/>
            <a:ext cx="2971824" cy="8093657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76836" y="2304227"/>
            <a:ext cx="2971824" cy="8960882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3509395" y="2304227"/>
            <a:ext cx="2971824" cy="8960882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5946263" y="1693514"/>
            <a:ext cx="534929" cy="9581222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376833" y="1693500"/>
            <a:ext cx="5528307" cy="9581222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376836" y="1693514"/>
            <a:ext cx="6104383" cy="896088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376809" y="4601842"/>
            <a:ext cx="6104383" cy="159867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05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376809" y="768076"/>
            <a:ext cx="6104383" cy="1152113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376809" y="2304227"/>
            <a:ext cx="6104383" cy="8960882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94855" y="11289704"/>
            <a:ext cx="1518750" cy="563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2315250" y="11289704"/>
            <a:ext cx="2227500" cy="563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4843463" y="11289704"/>
            <a:ext cx="1518750" cy="563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9" Type="http://schemas.openxmlformats.org/officeDocument/2006/relationships/notesSlide" Target="../notesSlides/notesSlide1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62.xml"/><Relationship Id="rId16" Type="http://schemas.openxmlformats.org/officeDocument/2006/relationships/image" Target="../media/image3.tiff"/><Relationship Id="rId15" Type="http://schemas.openxmlformats.org/officeDocument/2006/relationships/image" Target="../media/image13.png"/><Relationship Id="rId14" Type="http://schemas.openxmlformats.org/officeDocument/2006/relationships/image" Target="../media/image12.png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image" Target="../media/image2.tiff"/><Relationship Id="rId10" Type="http://schemas.openxmlformats.org/officeDocument/2006/relationships/image" Target="../media/image1.tiff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>
            <a:grpSpLocks noChangeAspect="1"/>
          </p:cNvGrpSpPr>
          <p:nvPr/>
        </p:nvGrpSpPr>
        <p:grpSpPr>
          <a:xfrm>
            <a:off x="102235" y="38735"/>
            <a:ext cx="6120000" cy="5530580"/>
            <a:chOff x="161" y="61"/>
            <a:chExt cx="9459" cy="8548"/>
          </a:xfrm>
        </p:grpSpPr>
        <p:grpSp>
          <p:nvGrpSpPr>
            <p:cNvPr id="6" name="组合 5"/>
            <p:cNvGrpSpPr>
              <a:grpSpLocks noChangeAspect="1"/>
            </p:cNvGrpSpPr>
            <p:nvPr/>
          </p:nvGrpSpPr>
          <p:grpSpPr>
            <a:xfrm>
              <a:off x="161" y="61"/>
              <a:ext cx="9231" cy="4920"/>
              <a:chOff x="161" y="61"/>
              <a:chExt cx="9231" cy="4920"/>
            </a:xfrm>
          </p:grpSpPr>
          <p:grpSp>
            <p:nvGrpSpPr>
              <p:cNvPr id="8" name="组合 7"/>
              <p:cNvGrpSpPr/>
              <p:nvPr/>
            </p:nvGrpSpPr>
            <p:grpSpPr>
              <a:xfrm rot="0">
                <a:off x="237" y="566"/>
                <a:ext cx="2098" cy="1410"/>
                <a:chOff x="283" y="751"/>
                <a:chExt cx="3140" cy="2098"/>
              </a:xfrm>
            </p:grpSpPr>
            <p:pic>
              <p:nvPicPr>
                <p:cNvPr id="2051" name="图片 1" descr="C:\Users\Administrator\Desktop\2018-8-10-毕业论文\2018-10-毕业论文\cai\单独锰毒性\0.tif"/>
                <p:cNvPicPr preferRelativeResize="0">
                  <a:picLocks noChangeArrowheads="1"/>
                </p:cNvPicPr>
                <p:nvPr/>
              </p:nvPicPr>
              <p:blipFill>
                <a:blip r:embed="rId1" cstate="print"/>
                <a:srcRect/>
                <a:stretch>
                  <a:fillRect/>
                </a:stretch>
              </p:blipFill>
              <p:spPr bwMode="auto">
                <a:xfrm>
                  <a:off x="305" y="751"/>
                  <a:ext cx="3118" cy="2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" name="TextBox 15"/>
                <p:cNvSpPr txBox="1"/>
                <p:nvPr/>
              </p:nvSpPr>
              <p:spPr>
                <a:xfrm>
                  <a:off x="283" y="775"/>
                  <a:ext cx="2299" cy="6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Mn</a:t>
                  </a:r>
                  <a:r>
                    <a:rPr lang="en-US" altLang="zh-CN" sz="1200" dirty="0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=0µM</a:t>
                  </a:r>
                  <a:endParaRPr lang="zh-CN" altLang="en-US" sz="1200" dirty="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rot="0">
                <a:off x="2292" y="2053"/>
                <a:ext cx="2516" cy="1410"/>
                <a:chOff x="3360" y="2964"/>
                <a:chExt cx="3765" cy="2098"/>
              </a:xfrm>
            </p:grpSpPr>
            <p:pic>
              <p:nvPicPr>
                <p:cNvPr id="2055" name="图片 6" descr="C:\Users\Administrator\Desktop\2018-8-10-毕业论文\2018-10-毕业论文\cai\单独锰毒性\·2000.tif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3473" y="2964"/>
                  <a:ext cx="3118" cy="2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TextBox 17"/>
                <p:cNvSpPr txBox="1"/>
                <p:nvPr/>
              </p:nvSpPr>
              <p:spPr>
                <a:xfrm>
                  <a:off x="3360" y="2979"/>
                  <a:ext cx="3765" cy="6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l">
                    <a:buClrTx/>
                    <a:buSzTx/>
                    <a:buFontTx/>
                  </a:pPr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  <a:sym typeface="+mn-ea"/>
                    </a:rPr>
                    <a:t>Mn</a:t>
                  </a:r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  <a:sym typeface="+mn-ea"/>
                    </a:rPr>
                    <a:t>=2000µM</a:t>
                  </a:r>
                  <a:endParaRPr lang="en-US" altLang="zh-CN" sz="1200" dirty="0" err="1" smtClean="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 rot="0">
                <a:off x="4420" y="566"/>
                <a:ext cx="2159" cy="1410"/>
                <a:chOff x="6545" y="751"/>
                <a:chExt cx="3231" cy="2098"/>
              </a:xfrm>
            </p:grpSpPr>
            <p:pic>
              <p:nvPicPr>
                <p:cNvPr id="2053" name="图片 4" descr="C:\Users\Administrator\Desktop\2018-8-10-毕业论文\2018-10-毕业论文\cai\单独锰毒性\500.tif"/>
                <p:cNvPicPr preferRelativeResize="0">
                  <a:picLocks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6658" y="751"/>
                  <a:ext cx="3118" cy="2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9" name="TextBox 18"/>
                <p:cNvSpPr txBox="1"/>
                <p:nvPr/>
              </p:nvSpPr>
              <p:spPr>
                <a:xfrm>
                  <a:off x="6545" y="775"/>
                  <a:ext cx="2596" cy="6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Mn</a:t>
                  </a:r>
                  <a:r>
                    <a:rPr lang="en-US" altLang="zh-CN" sz="1200" dirty="0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=500µM</a:t>
                  </a:r>
                  <a:endParaRPr lang="zh-CN" altLang="en-US" sz="1200" dirty="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 rot="0">
                <a:off x="176" y="2053"/>
                <a:ext cx="2193" cy="1410"/>
                <a:chOff x="192" y="2964"/>
                <a:chExt cx="3282" cy="2098"/>
              </a:xfrm>
            </p:grpSpPr>
            <p:pic>
              <p:nvPicPr>
                <p:cNvPr id="2054" name="图片 5" descr="C:\Users\Administrator\Desktop\2018-8-10-毕业论文\2018-10-毕业论文\cai\单独锰毒性\·1000.tif"/>
                <p:cNvPicPr preferRelativeResize="0">
                  <a:picLocks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05" y="2964"/>
                  <a:ext cx="3118" cy="2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0" name="TextBox 19"/>
                <p:cNvSpPr txBox="1"/>
                <p:nvPr/>
              </p:nvSpPr>
              <p:spPr>
                <a:xfrm>
                  <a:off x="192" y="2979"/>
                  <a:ext cx="3282" cy="6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l">
                    <a:buClrTx/>
                    <a:buSzTx/>
                    <a:buFontTx/>
                  </a:pPr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  <a:sym typeface="+mn-ea"/>
                    </a:rPr>
                    <a:t>Mn</a:t>
                  </a:r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  <a:sym typeface="+mn-ea"/>
                    </a:rPr>
                    <a:t>=1000µM</a:t>
                  </a:r>
                  <a:endParaRPr lang="en-US" altLang="zh-CN" sz="1200" dirty="0" err="1" smtClean="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endParaRP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 rot="0">
                <a:off x="2292" y="566"/>
                <a:ext cx="2159" cy="1410"/>
                <a:chOff x="3360" y="751"/>
                <a:chExt cx="3231" cy="2098"/>
              </a:xfrm>
            </p:grpSpPr>
            <p:pic>
              <p:nvPicPr>
                <p:cNvPr id="2052" name="图片 3" descr="C:\Users\Administrator\Desktop\2018-8-10-毕业论文\2018-10-毕业论文\cai\单独锰毒性\125.tif"/>
                <p:cNvPicPr preferRelativeResize="0">
                  <a:picLocks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473" y="751"/>
                  <a:ext cx="3118" cy="2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1" name="TextBox 20"/>
                <p:cNvSpPr txBox="1"/>
                <p:nvPr/>
              </p:nvSpPr>
              <p:spPr>
                <a:xfrm>
                  <a:off x="3360" y="775"/>
                  <a:ext cx="2520" cy="6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Mn</a:t>
                  </a:r>
                  <a:r>
                    <a:rPr lang="en-US" altLang="zh-CN" sz="1200" dirty="0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=125µM</a:t>
                  </a:r>
                  <a:endParaRPr lang="zh-CN" altLang="en-US" sz="1200" dirty="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 rot="0">
                <a:off x="4426" y="2053"/>
                <a:ext cx="2175" cy="1410"/>
                <a:chOff x="6522" y="2964"/>
                <a:chExt cx="3255" cy="2098"/>
              </a:xfrm>
            </p:grpSpPr>
            <p:pic>
              <p:nvPicPr>
                <p:cNvPr id="2056" name="图片 7" descr="C:\Users\Administrator\Desktop\2018-8-10-毕业论文\2018-10-毕业论文\cai\单独锰毒性\·4000.tif"/>
                <p:cNvPicPr preferRelativeResize="0">
                  <a:picLocks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6626" y="2964"/>
                  <a:ext cx="3118" cy="2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2" name="TextBox 21"/>
                <p:cNvSpPr txBox="1"/>
                <p:nvPr/>
              </p:nvSpPr>
              <p:spPr>
                <a:xfrm>
                  <a:off x="6522" y="2964"/>
                  <a:ext cx="3255" cy="6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l">
                    <a:buClrTx/>
                    <a:buSzTx/>
                    <a:buFontTx/>
                  </a:pPr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  <a:sym typeface="+mn-ea"/>
                    </a:rPr>
                    <a:t>Mn</a:t>
                  </a:r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  <a:sym typeface="+mn-ea"/>
                    </a:rPr>
                    <a:t>=4000µM</a:t>
                  </a:r>
                  <a:endParaRPr lang="en-US" altLang="zh-CN" sz="1200" dirty="0" err="1" smtClean="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endParaRPr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 rot="0">
                <a:off x="161" y="3528"/>
                <a:ext cx="2173" cy="1410"/>
                <a:chOff x="170" y="5158"/>
                <a:chExt cx="3253" cy="2098"/>
              </a:xfrm>
            </p:grpSpPr>
            <p:pic>
              <p:nvPicPr>
                <p:cNvPr id="2057" name="Picture 9" descr="·6000"/>
                <p:cNvPicPr preferRelativeResize="0">
                  <a:picLocks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305" y="5158"/>
                  <a:ext cx="3118" cy="2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TextBox 22"/>
                <p:cNvSpPr txBox="1"/>
                <p:nvPr/>
              </p:nvSpPr>
              <p:spPr>
                <a:xfrm>
                  <a:off x="170" y="5190"/>
                  <a:ext cx="3171" cy="6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l">
                    <a:buClrTx/>
                    <a:buSzTx/>
                    <a:buFontTx/>
                  </a:pPr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  <a:sym typeface="+mn-ea"/>
                    </a:rPr>
                    <a:t>Mn</a:t>
                  </a:r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  <a:sym typeface="+mn-ea"/>
                    </a:rPr>
                    <a:t>=6000µM</a:t>
                  </a:r>
                  <a:endParaRPr lang="en-US" altLang="zh-CN" sz="1200" dirty="0" err="1" smtClean="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endParaRP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 rot="0">
                <a:off x="2281" y="3528"/>
                <a:ext cx="2170" cy="1410"/>
                <a:chOff x="3343" y="5158"/>
                <a:chExt cx="3248" cy="2098"/>
              </a:xfrm>
            </p:grpSpPr>
            <p:pic>
              <p:nvPicPr>
                <p:cNvPr id="2058" name="Picture 10" descr="·8000"/>
                <p:cNvPicPr preferRelativeResize="0">
                  <a:picLocks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3473" y="5158"/>
                  <a:ext cx="3118" cy="2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4" name="TextBox 23"/>
                <p:cNvSpPr txBox="1"/>
                <p:nvPr/>
              </p:nvSpPr>
              <p:spPr>
                <a:xfrm>
                  <a:off x="3343" y="5190"/>
                  <a:ext cx="3148" cy="6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l">
                    <a:buClrTx/>
                    <a:buSzTx/>
                    <a:buFontTx/>
                  </a:pPr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  <a:sym typeface="+mn-ea"/>
                    </a:rPr>
                    <a:t>Mn</a:t>
                  </a:r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  <a:sym typeface="+mn-ea"/>
                    </a:rPr>
                    <a:t>=8000µM</a:t>
                  </a:r>
                  <a:endParaRPr lang="en-US" altLang="zh-CN" sz="1200" dirty="0" err="1" smtClean="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 rot="0">
                <a:off x="4384" y="3528"/>
                <a:ext cx="2914" cy="1410"/>
                <a:chOff x="6522" y="5158"/>
                <a:chExt cx="4361" cy="2098"/>
              </a:xfrm>
            </p:grpSpPr>
            <p:pic>
              <p:nvPicPr>
                <p:cNvPr id="2059" name="Picture 11" descr="·10000"/>
                <p:cNvPicPr preferRelativeResize="0">
                  <a:picLocks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6690" y="5158"/>
                  <a:ext cx="3118" cy="2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5" name="TextBox 24"/>
                <p:cNvSpPr txBox="1"/>
                <p:nvPr/>
              </p:nvSpPr>
              <p:spPr>
                <a:xfrm>
                  <a:off x="6522" y="5193"/>
                  <a:ext cx="4361" cy="6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l">
                    <a:buClrTx/>
                    <a:buSzTx/>
                    <a:buFontTx/>
                  </a:pPr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  <a:sym typeface="+mn-ea"/>
                    </a:rPr>
                    <a:t> Mn</a:t>
                  </a:r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  <a:sym typeface="+mn-ea"/>
                    </a:rPr>
                    <a:t>=10000µM</a:t>
                  </a:r>
                  <a:endParaRPr lang="en-US" altLang="zh-CN" sz="1200" dirty="0" err="1" smtClean="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endParaRPr>
                </a:p>
              </p:txBody>
            </p:sp>
          </p:grpSp>
          <p:sp>
            <p:nvSpPr>
              <p:cNvPr id="9" name="文本框 8"/>
              <p:cNvSpPr txBox="1"/>
              <p:nvPr/>
            </p:nvSpPr>
            <p:spPr>
              <a:xfrm>
                <a:off x="176" y="61"/>
                <a:ext cx="1596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600" b="1" dirty="0">
                    <a:latin typeface="Times New Roman" panose="02020603050405020304" charset="0"/>
                    <a:cs typeface="Times New Roman" panose="02020603050405020304" charset="0"/>
                  </a:rPr>
                  <a:t>S1</a:t>
                </a:r>
                <a:endParaRPr lang="en-US" altLang="zh-CN" sz="1600" b="1" dirty="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" name="TextBox 24"/>
              <p:cNvSpPr txBox="1"/>
              <p:nvPr/>
            </p:nvSpPr>
            <p:spPr>
              <a:xfrm>
                <a:off x="5886" y="4599"/>
                <a:ext cx="1746" cy="3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000" b="1" dirty="0" smtClean="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(100x)</a:t>
                </a:r>
                <a:endParaRPr lang="en-US" altLang="zh-CN" sz="1000" b="1" dirty="0" smtClean="0">
                  <a:solidFill>
                    <a:schemeClr val="bg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6601" y="61"/>
                <a:ext cx="1031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600" b="1" dirty="0" smtClean="0">
                    <a:latin typeface="Times New Roman" panose="02020603050405020304" charset="0"/>
                    <a:cs typeface="Times New Roman" panose="02020603050405020304" charset="0"/>
                  </a:rPr>
                  <a:t>S2</a:t>
                </a:r>
                <a:endParaRPr lang="en-US" altLang="zh-CN" sz="1600" b="1" dirty="0" smtClean="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pic>
            <p:nvPicPr>
              <p:cNvPr id="27" name="图片 26" descr="单独锰（0~10000）"/>
              <p:cNvPicPr preferRelativeResize="0"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00" y="566"/>
                <a:ext cx="2792" cy="2087"/>
              </a:xfrm>
              <a:prstGeom prst="rect">
                <a:avLst/>
              </a:prstGeom>
            </p:spPr>
          </p:pic>
          <p:pic>
            <p:nvPicPr>
              <p:cNvPr id="28" name="图片 27" descr="单独锰1000"/>
              <p:cNvPicPr preferRelativeResize="0"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600" y="2906"/>
                <a:ext cx="2727" cy="2052"/>
              </a:xfrm>
              <a:prstGeom prst="rect">
                <a:avLst/>
              </a:prstGeom>
            </p:spPr>
          </p:pic>
        </p:grpSp>
        <p:sp>
          <p:nvSpPr>
            <p:cNvPr id="39" name="文本框 38"/>
            <p:cNvSpPr txBox="1">
              <a:spLocks noChangeAspect="1"/>
            </p:cNvSpPr>
            <p:nvPr/>
          </p:nvSpPr>
          <p:spPr>
            <a:xfrm>
              <a:off x="174" y="5002"/>
              <a:ext cx="856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 b="1" dirty="0" smtClean="0">
                  <a:latin typeface="Times New Roman" panose="02020603050405020304" charset="0"/>
                  <a:cs typeface="Times New Roman" panose="02020603050405020304" charset="0"/>
                </a:rPr>
                <a:t>S3</a:t>
              </a:r>
              <a:endParaRPr lang="en-US" altLang="zh-CN" sz="1600" b="1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grpSp>
          <p:nvGrpSpPr>
            <p:cNvPr id="44" name="组合 43"/>
            <p:cNvGrpSpPr>
              <a:grpSpLocks noChangeAspect="1"/>
            </p:cNvGrpSpPr>
            <p:nvPr/>
          </p:nvGrpSpPr>
          <p:grpSpPr>
            <a:xfrm>
              <a:off x="174" y="5638"/>
              <a:ext cx="4747" cy="2949"/>
              <a:chOff x="174" y="5638"/>
              <a:chExt cx="6232" cy="3871"/>
            </a:xfrm>
          </p:grpSpPr>
          <p:grpSp>
            <p:nvGrpSpPr>
              <p:cNvPr id="29" name="组合 28"/>
              <p:cNvGrpSpPr>
                <a:grpSpLocks noChangeAspect="1"/>
              </p:cNvGrpSpPr>
              <p:nvPr/>
            </p:nvGrpSpPr>
            <p:grpSpPr>
              <a:xfrm rot="0">
                <a:off x="174" y="5638"/>
                <a:ext cx="2798" cy="1839"/>
                <a:chOff x="1111" y="1929"/>
                <a:chExt cx="3213" cy="2098"/>
              </a:xfrm>
            </p:grpSpPr>
            <p:pic>
              <p:nvPicPr>
                <p:cNvPr id="30" name="图片 12" descr="C:\Users\Administrator\Desktop\2018-8-10-毕业论文\2018-10-毕业论文\cai\单独锰毒性\me-0.tif"/>
                <p:cNvPicPr preferRelativeResize="0">
                  <a:picLocks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1206" y="1929"/>
                  <a:ext cx="3118" cy="2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1" name="TextBox 15"/>
                <p:cNvSpPr txBox="1"/>
                <p:nvPr/>
              </p:nvSpPr>
              <p:spPr>
                <a:xfrm>
                  <a:off x="1111" y="1962"/>
                  <a:ext cx="2383" cy="6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Met</a:t>
                  </a:r>
                  <a:r>
                    <a:rPr lang="en-US" altLang="zh-CN" sz="1200" dirty="0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=</a:t>
                  </a:r>
                  <a:r>
                    <a:rPr lang="en-US" sz="1200" dirty="0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0mg/L</a:t>
                  </a:r>
                  <a:endParaRPr lang="en-US" sz="1200" dirty="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</p:grpSp>
          <p:grpSp>
            <p:nvGrpSpPr>
              <p:cNvPr id="32" name="组合 31"/>
              <p:cNvGrpSpPr>
                <a:grpSpLocks noChangeAspect="1"/>
              </p:cNvGrpSpPr>
              <p:nvPr/>
            </p:nvGrpSpPr>
            <p:grpSpPr>
              <a:xfrm rot="0">
                <a:off x="2995" y="5638"/>
                <a:ext cx="2796" cy="1839"/>
                <a:chOff x="4349" y="1929"/>
                <a:chExt cx="3210" cy="2098"/>
              </a:xfrm>
            </p:grpSpPr>
            <p:pic>
              <p:nvPicPr>
                <p:cNvPr id="33" name="图片 14" descr="C:\Users\Administrator\Desktop\2018-8-10-毕业论文\2018-10-毕业论文\cai\单独锰毒性\me-10.tif"/>
                <p:cNvPicPr preferRelativeResize="0">
                  <a:picLocks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441" y="1929"/>
                  <a:ext cx="3118" cy="2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4" name="TextBox 15"/>
                <p:cNvSpPr txBox="1"/>
                <p:nvPr/>
              </p:nvSpPr>
              <p:spPr>
                <a:xfrm>
                  <a:off x="4349" y="1962"/>
                  <a:ext cx="3106" cy="6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Met</a:t>
                  </a:r>
                  <a:r>
                    <a:rPr lang="en-US" altLang="zh-CN" sz="1200" dirty="0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=10</a:t>
                  </a:r>
                  <a:r>
                    <a:rPr lang="en-US" sz="1200" dirty="0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mg/L</a:t>
                  </a:r>
                  <a:endParaRPr lang="en-US" sz="1200" dirty="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</p:grpSp>
          <p:grpSp>
            <p:nvGrpSpPr>
              <p:cNvPr id="36" name="组合 35"/>
              <p:cNvGrpSpPr>
                <a:grpSpLocks noChangeAspect="1"/>
              </p:cNvGrpSpPr>
              <p:nvPr/>
            </p:nvGrpSpPr>
            <p:grpSpPr>
              <a:xfrm rot="0">
                <a:off x="174" y="7585"/>
                <a:ext cx="2798" cy="1839"/>
                <a:chOff x="1111" y="4151"/>
                <a:chExt cx="3213" cy="2098"/>
              </a:xfrm>
            </p:grpSpPr>
            <p:pic>
              <p:nvPicPr>
                <p:cNvPr id="37" name="图片 15" descr="C:\Users\Administrator\Desktop\2018-8-10-毕业论文\2018-10-毕业论文\cai\单独锰毒性\me-15.tif"/>
                <p:cNvPicPr preferRelativeResize="0">
                  <a:picLocks noChangeArrowheads="1"/>
                </p:cNvPicPr>
                <p:nvPr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1206" y="4151"/>
                  <a:ext cx="3118" cy="2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8" name="TextBox 15"/>
                <p:cNvSpPr txBox="1"/>
                <p:nvPr/>
              </p:nvSpPr>
              <p:spPr>
                <a:xfrm>
                  <a:off x="1111" y="4184"/>
                  <a:ext cx="2384" cy="6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Met</a:t>
                  </a:r>
                  <a:r>
                    <a:rPr lang="en-US" altLang="zh-CN" sz="1200" dirty="0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=15</a:t>
                  </a:r>
                  <a:r>
                    <a:rPr lang="en-US" sz="1200" dirty="0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mg/L</a:t>
                  </a:r>
                  <a:endParaRPr lang="en-US" sz="1200" dirty="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</p:grpSp>
          <p:grpSp>
            <p:nvGrpSpPr>
              <p:cNvPr id="40" name="组合 39"/>
              <p:cNvGrpSpPr>
                <a:grpSpLocks noChangeAspect="1"/>
              </p:cNvGrpSpPr>
              <p:nvPr/>
            </p:nvGrpSpPr>
            <p:grpSpPr>
              <a:xfrm rot="0">
                <a:off x="2995" y="7585"/>
                <a:ext cx="2789" cy="1839"/>
                <a:chOff x="4349" y="4151"/>
                <a:chExt cx="3202" cy="2098"/>
              </a:xfrm>
            </p:grpSpPr>
            <p:pic>
              <p:nvPicPr>
                <p:cNvPr id="41" name="图片 16" descr="C:\Users\Administrator\Desktop\2018-8-10-毕业论文\2018-10-毕业论文\cai\单独锰毒性\me-20.tif"/>
                <p:cNvPicPr preferRelativeResize="0">
                  <a:picLocks noChangeArrowheads="1"/>
                </p:cNvPicPr>
                <p:nvPr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4433" y="4151"/>
                  <a:ext cx="3118" cy="2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2" name="TextBox 15"/>
                <p:cNvSpPr txBox="1"/>
                <p:nvPr/>
              </p:nvSpPr>
              <p:spPr>
                <a:xfrm>
                  <a:off x="4349" y="4184"/>
                  <a:ext cx="3106" cy="6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Met</a:t>
                  </a:r>
                  <a:r>
                    <a:rPr lang="en-US" altLang="zh-CN" sz="1200" dirty="0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=20</a:t>
                  </a:r>
                  <a:r>
                    <a:rPr lang="en-US" sz="1200" dirty="0" smtClean="0">
                      <a:solidFill>
                        <a:schemeClr val="bg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mg/L</a:t>
                  </a:r>
                  <a:endParaRPr lang="en-US" altLang="zh-CN" sz="1200" dirty="0" smtClean="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</p:grpSp>
          <p:sp>
            <p:nvSpPr>
              <p:cNvPr id="43" name="TextBox 15"/>
              <p:cNvSpPr txBox="1">
                <a:spLocks noChangeAspect="1"/>
              </p:cNvSpPr>
              <p:nvPr/>
            </p:nvSpPr>
            <p:spPr>
              <a:xfrm>
                <a:off x="4900" y="9002"/>
                <a:ext cx="1506" cy="5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000" b="1" dirty="0" smtClean="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(100x)</a:t>
                </a:r>
                <a:endParaRPr lang="en-US" altLang="zh-CN" sz="1000" b="1" dirty="0" smtClean="0">
                  <a:solidFill>
                    <a:schemeClr val="bg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46" name="文本框 45"/>
            <p:cNvSpPr txBox="1">
              <a:spLocks noChangeAspect="1"/>
            </p:cNvSpPr>
            <p:nvPr/>
          </p:nvSpPr>
          <p:spPr>
            <a:xfrm>
              <a:off x="4856" y="5002"/>
              <a:ext cx="185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 b="1" dirty="0" smtClean="0">
                  <a:latin typeface="Times New Roman" panose="02020603050405020304" charset="0"/>
                  <a:cs typeface="Times New Roman" panose="02020603050405020304" charset="0"/>
                </a:rPr>
                <a:t>S4</a:t>
              </a:r>
              <a:endParaRPr lang="en-US" altLang="zh-CN" sz="1600" b="1" dirty="0" smtClean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pic>
          <p:nvPicPr>
            <p:cNvPr id="47" name="图片 46" descr="单独蛋氨酸"/>
            <p:cNvPicPr preferRelativeResize="0"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388" y="5660"/>
              <a:ext cx="4232" cy="2949"/>
            </a:xfrm>
            <a:prstGeom prst="rect">
              <a:avLst/>
            </a:prstGeom>
          </p:spPr>
        </p:pic>
      </p:grpSp>
    </p:spTree>
    <p:custDataLst>
      <p:tags r:id="rId1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WPS 演示</Application>
  <PresentationFormat>宽屏</PresentationFormat>
  <Paragraphs>38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微软雅黑</vt:lpstr>
      <vt:lpstr>Arial Unicode MS</vt:lpstr>
      <vt:lpstr>Times New Roman</vt:lpstr>
      <vt:lpstr>Office 主题​​</vt:lpstr>
      <vt:lpstr>空白演示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吴彬</cp:lastModifiedBy>
  <cp:revision>25</cp:revision>
  <dcterms:created xsi:type="dcterms:W3CDTF">2019-06-19T02:08:00Z</dcterms:created>
  <dcterms:modified xsi:type="dcterms:W3CDTF">2020-02-01T07:51:50Z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